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82" d="100"/>
          <a:sy n="82" d="100"/>
        </p:scale>
        <p:origin x="69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4EF525-CC75-FE24-03C2-5E0352A17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915A9D-B391-B20D-15BE-8DF8927EF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E51D3B-52A2-E784-3B55-FA875CF8F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845F60-4C1E-DCAE-A8DA-D898C3F10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97921B-857B-4BEA-1E09-2FF8062A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86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936ED7-49E4-7325-8DD9-CF8A0807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28F9915-66C2-4FCC-F7D4-04B2799B9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F6383C-DA7F-99E4-A51B-29099419C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8A67DF-5132-7804-D0F3-3C8432706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CE8437-ED63-AB5F-DDC5-F210F621C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66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DCF493A-6857-3C6E-8089-2522AA651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129C5CB-E391-8CCD-D01B-356DBB8C7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AAC75D-4FFC-D5FF-6ED2-26E23D4E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FE84D2-156C-6BD3-8931-40AFA94F0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72AC73-0DFD-BB18-56D3-9E1F676CA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78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670ADA-2FF6-AB73-1045-EE7B165B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44D23C-AA7D-D44B-4219-C2B9CD454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9193E6-239A-75F0-A24F-7CFB8A56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F15495-DC94-9D5F-4691-F2DDB4F22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8143AA8-E188-A011-C81D-6B0D04E68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37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E77687-007A-1C4D-E7D0-9E42DCA93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EA9E4D-87F6-1702-B041-ED44A8B96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240D43-BC7C-FF6E-AF90-18AD307AB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C3ACB0-A3E6-7342-A2B4-2C9D0DEF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70C877-0DFF-EBB9-1FAF-540553F9C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68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25D071-2521-FFC2-AFFF-5A505F02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4F5A31-D12B-6E9A-3775-EB7218365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46080CB-F94C-C380-F3CB-E6F9E26A0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93878DD-BB2F-4D6D-38DA-DF55AFB8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0F8766-0E24-D7AE-587C-5679BDEE0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42E9E1D-FAB8-3D97-72A2-BA9AA8B2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96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F3FCF7-4864-B49C-CBAD-4D3A49269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D0C1AF-B86A-DB3A-A1D5-23A24357D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7E8668D-C1FD-5601-2B60-7D0A63FA9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921802F-1BB8-162C-B232-105DC75E2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ED470A-8D33-CCAD-743C-E48F925DD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B5EABD6-6BA0-72CD-1659-07D928790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39612DD-9D74-4934-E289-D21DEC07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D17F566-4696-54D3-59DF-6BB01DC95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73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C8DA1F-8FC5-2F07-18A4-6DC61EFCA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DA5B6B2-1C07-5E78-59D1-F40F8546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B7C3818-7B61-1E19-2B88-590E7C9B1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59B87F7-C8DF-E2B9-270D-056E2321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213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E836CD1-1C2D-8A02-A868-3B246D136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021C7FC-EE2E-FBC5-0C17-4C231F592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76B93FB-859B-04A4-0CC4-FCE7FB88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2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BCB638-92AF-DF21-6A63-DCE69222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40DEA0-4000-66D7-94FB-638078681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54A44C-532E-9019-1E52-FCC385CD9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1700B59-1259-C68A-9297-0FDD3806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E30BEBA-1AFD-9EF9-59A4-3E8DD9E47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D4BFB4-9DE6-5D38-E5BE-459FCB7C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246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53DE13-1980-AB03-A37C-D32EF6B0F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29969F2-06E8-F6C3-83C8-1170CD2425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4B14F2F-FBD5-F8F0-CFAD-C970E8E55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5B28DD-1E6A-3463-C060-D0EC57A9D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67FBCC-F30E-55D4-B634-4E4702C8B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C4F36D-4BAC-E52D-918D-393215B8F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234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D875ECA-3970-52D7-1DD9-60769183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4256A8-DA62-E204-7C41-226EAD49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7D5A43-462F-555B-F478-891F0F5D1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B1FA0-0376-1A44-B172-097B7213E9B5}" type="datetimeFigureOut">
              <a:rPr lang="tr-TR" smtClean="0"/>
              <a:t>25.08.2026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5D4E06-9FD3-A6D2-7127-DE571A5369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E86867-77DB-956C-3DBF-6ECF3F332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AA3F9-111F-C746-983D-80F0FB9B45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24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1DC58-05E2-CAA5-7389-61CEBE5D0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8190CE6-D7E6-154E-22E8-3153A683AEB5}"/>
              </a:ext>
            </a:extLst>
          </p:cNvPr>
          <p:cNvSpPr txBox="1"/>
          <p:nvPr/>
        </p:nvSpPr>
        <p:spPr>
          <a:xfrm>
            <a:off x="3064604" y="103752"/>
            <a:ext cx="6062791" cy="385831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compatLnSpc="0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650"/>
            </a:pPr>
            <a:r>
              <a:rPr lang="tr-TR" sz="2000" b="1" dirty="0">
                <a:latin typeface="Arial" pitchFamily="18"/>
                <a:ea typeface="Microsoft YaHei" pitchFamily="2"/>
                <a:cs typeface="Mangal" pitchFamily="2"/>
              </a:rPr>
              <a:t>This could be your </a:t>
            </a:r>
            <a:r>
              <a:rPr lang="en-US" sz="2000" b="1" dirty="0">
                <a:latin typeface="Arial" pitchFamily="18"/>
                <a:ea typeface="Microsoft YaHei" pitchFamily="2"/>
                <a:cs typeface="Mangal" pitchFamily="2"/>
              </a:rPr>
              <a:t>Poster Title : font size 20 - 24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E8D06B-70E4-6FE0-0C07-D56F79D212F0}"/>
              </a:ext>
            </a:extLst>
          </p:cNvPr>
          <p:cNvSpPr txBox="1"/>
          <p:nvPr/>
        </p:nvSpPr>
        <p:spPr>
          <a:xfrm>
            <a:off x="4864892" y="489583"/>
            <a:ext cx="2462212" cy="32702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compatLnSpc="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100"/>
            </a:pPr>
            <a:r>
              <a:rPr lang="en-US" sz="1600" dirty="0">
                <a:latin typeface="Arial" pitchFamily="18"/>
                <a:ea typeface="Microsoft YaHei" pitchFamily="2"/>
                <a:cs typeface="Mangal" pitchFamily="2"/>
              </a:rPr>
              <a:t>Authors: font size 12 - 16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84A70A-0AF6-AA96-8313-081745244F16}"/>
              </a:ext>
            </a:extLst>
          </p:cNvPr>
          <p:cNvSpPr txBox="1"/>
          <p:nvPr/>
        </p:nvSpPr>
        <p:spPr>
          <a:xfrm>
            <a:off x="5065471" y="800510"/>
            <a:ext cx="2061055" cy="26791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compatLnSpc="0">
            <a:spAutoFit/>
          </a:bodyPr>
          <a:lstStyle/>
          <a:p>
            <a:pPr eaLnBrk="1" fontAlgn="auto">
              <a:spcBef>
                <a:spcPts val="0"/>
              </a:spcBef>
              <a:spcAft>
                <a:spcPts val="0"/>
              </a:spcAft>
              <a:defRPr sz="1100"/>
            </a:pPr>
            <a:r>
              <a:rPr lang="en-US" sz="1200" dirty="0">
                <a:latin typeface="Arial" pitchFamily="18"/>
                <a:ea typeface="Microsoft YaHei" pitchFamily="2"/>
                <a:cs typeface="Mangal" pitchFamily="2"/>
              </a:rPr>
              <a:t>Affiliation</a:t>
            </a:r>
            <a:r>
              <a:rPr lang="tr-TR" sz="1200" dirty="0">
                <a:latin typeface="Arial" pitchFamily="18"/>
                <a:ea typeface="Microsoft YaHei" pitchFamily="2"/>
                <a:cs typeface="Mangal" pitchFamily="2"/>
              </a:rPr>
              <a:t>s</a:t>
            </a:r>
            <a:r>
              <a:rPr lang="en-US" sz="1200" dirty="0">
                <a:latin typeface="Arial" pitchFamily="18"/>
                <a:ea typeface="Microsoft YaHei" pitchFamily="2"/>
                <a:cs typeface="Mangal" pitchFamily="2"/>
              </a:rPr>
              <a:t>: font size 12 - 16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28BA97-796A-87CB-C423-25607823D0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234" t="25103" r="2297" b="20322"/>
          <a:stretch>
            <a:fillRect/>
          </a:stretch>
        </p:blipFill>
        <p:spPr>
          <a:xfrm>
            <a:off x="10900146" y="6307493"/>
            <a:ext cx="1291854" cy="5505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46A35-C2AB-624D-6403-181D3CE27E43}"/>
              </a:ext>
            </a:extLst>
          </p:cNvPr>
          <p:cNvSpPr txBox="1"/>
          <p:nvPr/>
        </p:nvSpPr>
        <p:spPr>
          <a:xfrm>
            <a:off x="0" y="31210"/>
            <a:ext cx="1408922" cy="916746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compatLnSpc="0">
            <a:spAutoFit/>
          </a:bodyPr>
          <a:lstStyle/>
          <a:p>
            <a:pPr algn="ctr" eaLnBrk="1" fontAlgn="auto">
              <a:spcBef>
                <a:spcPts val="0"/>
              </a:spcBef>
              <a:spcAft>
                <a:spcPts val="0"/>
              </a:spcAft>
              <a:defRPr sz="1100"/>
            </a:pPr>
            <a:r>
              <a:rPr lang="en-US" sz="1400" i="1" dirty="0">
                <a:highlight>
                  <a:srgbClr val="FFFF00"/>
                </a:highlight>
                <a:latin typeface="Arial" pitchFamily="18"/>
                <a:ea typeface="Microsoft YaHei" pitchFamily="2"/>
                <a:cs typeface="Mangal" pitchFamily="2"/>
              </a:rPr>
              <a:t>Placeholder for your institutional logo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34B9F-09F8-F97C-DC5D-19EE25002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3653" y="0"/>
            <a:ext cx="1172197" cy="107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802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KenesDocumentTypeId xmlns="eb3f7de7-c935-4ca6-a12c-1f73773710ec" xsi:nil="true"/>
    <TaxCatchAll xmlns="eb3f7de7-c935-4ca6-a12c-1f73773710ec" xsi:nil="true"/>
    <_ip_UnifiedCompliancePolicyProperties xmlns="http://schemas.microsoft.com/sharepoint/v3" xsi:nil="true"/>
    <lcf76f155ced4ddcb4097134ff3c332f xmlns="2c52df76-e0b5-4065-8d99-05a915cc3767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04C01A47424E45B0642BA918652587" ma:contentTypeVersion="21" ma:contentTypeDescription="Create a new document." ma:contentTypeScope="" ma:versionID="fb1792d0598bb8178566bf3c5ad91832">
  <xsd:schema xmlns:xsd="http://www.w3.org/2001/XMLSchema" xmlns:xs="http://www.w3.org/2001/XMLSchema" xmlns:p="http://schemas.microsoft.com/office/2006/metadata/properties" xmlns:ns1="http://schemas.microsoft.com/sharepoint/v3" xmlns:ns2="eb3f7de7-c935-4ca6-a12c-1f73773710ec" xmlns:ns3="2c52df76-e0b5-4065-8d99-05a915cc3767" targetNamespace="http://schemas.microsoft.com/office/2006/metadata/properties" ma:root="true" ma:fieldsID="28fda067ab6c97e24722aa6533dfe5a0" ns1:_="" ns2:_="" ns3:_="">
    <xsd:import namespace="http://schemas.microsoft.com/sharepoint/v3"/>
    <xsd:import namespace="eb3f7de7-c935-4ca6-a12c-1f73773710ec"/>
    <xsd:import namespace="2c52df76-e0b5-4065-8d99-05a915cc3767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KenesDocumentType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KenesDocumentTypeId" ma:index="10" nillable="true" ma:displayName="KenesDocumentTypeId" ma:list="{5ca2ab15-5c4e-45db-95e6-5cb4dd45d1b1}" ma:internalName="KenesDocumentTypeId" ma:showField="Title" ma:web="eb3f7de7-c935-4ca6-a12c-1f73773710ec">
      <xsd:simpleType>
        <xsd:restriction base="dms:Lookup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2df76-e0b5-4065-8d99-05a915cc37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A5EDFC-C3E1-4BB3-8762-8318037D53AD}">
  <ds:schemaRefs>
    <ds:schemaRef ds:uri="eb3f7de7-c935-4ca6-a12c-1f73773710ec"/>
    <ds:schemaRef ds:uri="2c52df76-e0b5-4065-8d99-05a915cc3767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FDDE8B8-D312-4FA6-8B52-B29793F3BC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CA079F-4729-47FC-BC44-1B65230739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b3f7de7-c935-4ca6-a12c-1f73773710ec"/>
    <ds:schemaRef ds:uri="2c52df76-e0b5-4065-8d99-05a915cc37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32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Art</dc:creator>
  <cp:lastModifiedBy>Mojca Rodic</cp:lastModifiedBy>
  <cp:revision>6</cp:revision>
  <dcterms:created xsi:type="dcterms:W3CDTF">2023-11-07T06:11:11Z</dcterms:created>
  <dcterms:modified xsi:type="dcterms:W3CDTF">2026-08-25T09:44:09Z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0x0101009804C01A47424E45B0642BA918652587</vt:lpwstr>
  </property>
  <property fmtid="{D5CDD505-2E9C-101B-9397-08002B2CF9AE}" pid="3" name="MediaServiceImageTags">
    <vt:lpwstr/>
  </property>
</Properties>
</file>