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Art</dc:creator>
  <cp:lastModifiedBy>Art</cp:lastModifiedBy>
  <cp:revision>6</cp:revision>
  <dcterms:created xsi:type="dcterms:W3CDTF">2023-11-07T06:11:11Z</dcterms:created>
  <dcterms:modified xsi:type="dcterms:W3CDTF">2025-05-22T06:51:23Z</dcterms:modified>
</cp:coreProperties>
</file>